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6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20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24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9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3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4092" y="365127"/>
            <a:ext cx="4201258" cy="9830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9169"/>
            <a:ext cx="7886700" cy="46177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2" descr="BHI2021_virtual2">
            <a:extLst>
              <a:ext uri="{FF2B5EF4-FFF2-40B4-BE49-F238E27FC236}">
                <a16:creationId xmlns:a16="http://schemas.microsoft.com/office/drawing/2014/main" id="{D4F22EB0-BF0E-A443-886C-7AE5D336BD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65127"/>
            <a:ext cx="3572392" cy="9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1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40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09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6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0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0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33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427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B98F2-27EB-4684-AEF7-25892306A7CF}" type="datetimeFigureOut">
              <a:rPr lang="en-GB" smtClean="0"/>
              <a:t>29/06/2021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8748-71C4-489F-900D-0ABB198C048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35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013642"/>
              </p:ext>
            </p:extLst>
          </p:nvPr>
        </p:nvGraphicFramePr>
        <p:xfrm>
          <a:off x="642257" y="1919944"/>
          <a:ext cx="8131629" cy="4493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6922">
                  <a:extLst>
                    <a:ext uri="{9D8B030D-6E8A-4147-A177-3AD203B41FA5}">
                      <a16:colId xmlns:a16="http://schemas.microsoft.com/office/drawing/2014/main" val="2551407756"/>
                    </a:ext>
                  </a:extLst>
                </a:gridCol>
                <a:gridCol w="6604707">
                  <a:extLst>
                    <a:ext uri="{9D8B030D-6E8A-4147-A177-3AD203B41FA5}">
                      <a16:colId xmlns:a16="http://schemas.microsoft.com/office/drawing/2014/main" val="391907257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13:00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– 13:10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Silvia &amp; Felix – Welcome and housekeeping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566459"/>
                  </a:ext>
                </a:extLst>
              </a:tr>
              <a:tr h="751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13:10 – 13:40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Professor Andrea Cereatti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</a:t>
                      </a: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Multi-sensor approach for full gait assessment @lab and @RW” (20 min) </a:t>
                      </a:r>
                      <a:b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+ Questions (10 min)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1949"/>
                  </a:ext>
                </a:extLst>
              </a:tr>
              <a:tr h="7402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13:40 – 14:10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Alison Keogh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“Moving towards improved usability assessments in digital mobility” (20 min)</a:t>
                      </a:r>
                      <a:b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+ Questions (10 min)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969519"/>
                  </a:ext>
                </a:extLst>
              </a:tr>
              <a:tr h="324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14:10 – 14:20</a:t>
                      </a: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Break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551339"/>
                  </a:ext>
                </a:extLst>
              </a:tr>
              <a:tr h="7391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14:20 – 14:50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Heiko Gaßner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“Application of wearables in movement disorders allowing objective outcomes of disease-specific characteristics” (20 min) + Questions (10 min)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274365"/>
                  </a:ext>
                </a:extLst>
              </a:tr>
              <a:tr h="8409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14:50 – 15:20 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Dr.</a:t>
                      </a: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Giorgio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Davico</a:t>
                      </a:r>
                      <a:b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</a:b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“Seeking regulatory approval for digital mobility outcome measures: the qualification process” (20 min) + Questions (10 min)</a:t>
                      </a: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106453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15:20 – 15:30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Joint discussion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31781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15:30 – 15:35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Silvia &amp; Felix - Close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180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19019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95BE660-1AFD-5E4B-82C6-0B10D64A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Schedule</a:t>
            </a:r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2577B07-363D-BE4E-908C-88E638458C9E}"/>
              </a:ext>
            </a:extLst>
          </p:cNvPr>
          <p:cNvSpPr txBox="1"/>
          <p:nvPr/>
        </p:nvSpPr>
        <p:spPr>
          <a:xfrm>
            <a:off x="642257" y="1550612"/>
            <a:ext cx="152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TIMES IN CEST</a:t>
            </a:r>
          </a:p>
        </p:txBody>
      </p:sp>
    </p:spTree>
    <p:extLst>
      <p:ext uri="{BB962C8B-B14F-4D97-AF65-F5344CB8AC3E}">
        <p14:creationId xmlns:p14="http://schemas.microsoft.com/office/powerpoint/2010/main" val="88173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8E878-5B9F-644A-A44A-AAC6D1ED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CBF6AAE-AD3A-1148-9E49-64ABF5CC3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2"/>
          <a:stretch/>
        </p:blipFill>
        <p:spPr>
          <a:xfrm>
            <a:off x="821856" y="1885496"/>
            <a:ext cx="7312136" cy="4439104"/>
          </a:xfrm>
        </p:spPr>
      </p:pic>
    </p:spTree>
    <p:extLst>
      <p:ext uri="{BB962C8B-B14F-4D97-AF65-F5344CB8AC3E}">
        <p14:creationId xmlns:p14="http://schemas.microsoft.com/office/powerpoint/2010/main" val="2493836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959B2D8FA5C4980890EF71530081A" ma:contentTypeVersion="13" ma:contentTypeDescription="Create a new document." ma:contentTypeScope="" ma:versionID="30096c3943744a58de28e00a10a5fb36">
  <xsd:schema xmlns:xsd="http://www.w3.org/2001/XMLSchema" xmlns:xs="http://www.w3.org/2001/XMLSchema" xmlns:p="http://schemas.microsoft.com/office/2006/metadata/properties" xmlns:ns3="1ff86b73-d2ed-45d1-9e31-5b4a0d263f49" xmlns:ns4="917767b3-d7cc-4621-8ad9-27e46fe3c43e" targetNamespace="http://schemas.microsoft.com/office/2006/metadata/properties" ma:root="true" ma:fieldsID="417ed6879a73c6c07361a1d24a60048b" ns3:_="" ns4:_="">
    <xsd:import namespace="1ff86b73-d2ed-45d1-9e31-5b4a0d263f49"/>
    <xsd:import namespace="917767b3-d7cc-4621-8ad9-27e46fe3c4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86b73-d2ed-45d1-9e31-5b4a0d263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7767b3-d7cc-4621-8ad9-27e46fe3c4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693A8-9D85-417E-A00E-35A5DBA361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26C5CE-1FD8-49A6-A0D2-689925A84CFF}">
  <ds:schemaRefs>
    <ds:schemaRef ds:uri="1ff86b73-d2ed-45d1-9e31-5b4a0d263f49"/>
    <ds:schemaRef ds:uri="http://purl.org/dc/terms/"/>
    <ds:schemaRef ds:uri="http://schemas.openxmlformats.org/package/2006/metadata/core-properties"/>
    <ds:schemaRef ds:uri="917767b3-d7cc-4621-8ad9-27e46fe3c43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AC15A7-1CA1-4BE1-ABA8-7B28C40C0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f86b73-d2ed-45d1-9e31-5b4a0d263f49"/>
    <ds:schemaRef ds:uri="917767b3-d7cc-4621-8ad9-27e46fe3c4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Macintosh PowerPoint</Application>
  <PresentationFormat>Bildschirmpräsentation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Segoe UI</vt:lpstr>
      <vt:lpstr>Office Theme</vt:lpstr>
      <vt:lpstr>Schedule</vt:lpstr>
      <vt:lpstr>PowerPoint-Präsentation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Alcock</dc:creator>
  <cp:lastModifiedBy>Felix Kluge</cp:lastModifiedBy>
  <cp:revision>28</cp:revision>
  <dcterms:created xsi:type="dcterms:W3CDTF">2021-05-24T10:21:34Z</dcterms:created>
  <dcterms:modified xsi:type="dcterms:W3CDTF">2021-06-29T09:45:18Z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0x010100D9D959B2D8FA5C4980890EF71530081A</vt:lpwstr>
  </property>
</Properties>
</file>